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52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4ACD0-4124-F848-A526-8CC9EBA166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B8E092-8D64-3A4B-9417-DC46F70AB7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B4E32-53F2-784C-893A-7C04FD9A4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905F3-DFF5-3D43-9D8A-BBC0FC621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39384-DA86-6A4A-88A0-555B0ED45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60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16008-8DD3-F445-A72A-5A56CD18D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304A12-EA54-1E42-AE94-9E1BFCBA2C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0B4A1-C699-CB41-8A49-374152FDA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861D4-C658-0545-9A52-EAF474CEB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610B-DE3F-934E-95EB-D617B9A81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52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D01FEB-B045-C244-AF2C-85C470504E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B40F24-2598-DD40-82BE-751F484F37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FC3FA-173E-F547-B385-758A9A875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C61BC-03DB-5249-A251-56E4AC245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8385E7-D39A-1A47-9438-FEF272C74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65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3EEF-BA6E-D74D-B142-5A6C9A306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54236-8257-BB43-B341-C350443D2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E0F7A-7E8E-9C4F-BF18-F8E4F0BA4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5883B-E24C-3443-818C-4A858635F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E60F8-F726-CB4F-914F-47FC49B84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68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AFADC-213D-404A-965F-A7CDAA68E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E6B82-BE8D-7540-9F1E-3C18560C3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DD70C-EEFE-E34D-B9AC-568ACA2A5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DC4F6-A3D4-7145-88F3-7F164EB55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9E18A-A76B-2843-8F50-C6C309D2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637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12F93-D0D6-594D-A8B0-9525DD04B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8A623-C44F-1249-85EE-852E172B3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B07551-A4D0-0749-8AB8-3C3932CA9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AAD7B6-46F7-1149-B5C0-50135C1D6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1A93BB-8225-FC46-815F-8C98B1513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4DF6E-E6EC-414F-8F4E-7886B4EB1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762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94C98-6878-A345-92FF-3C85E743A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268FE7-4103-4544-B429-D864F5252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BD272-4E1B-BE4E-8621-79AD9C3ECC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E9C2FC-2D7D-FA44-87CA-4EA155C96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8E9F44-3E85-B34D-9237-FC83ADCDA0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81F445-4FF1-E94E-B1D4-9F538DC03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0C3EA1-72DB-4F4D-A667-9E6332F53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3B0B12-6D20-724B-9ED9-57DA265FA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93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44376-2F9A-7A45-98A9-D4CAB5B15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EEC8FE-4849-0C40-BF27-D542CCBB7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BF2369-8E0E-C548-8687-91646CBA5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35B0-4118-7046-99D7-3C0E15544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48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FCA576-7F62-854D-94F7-064D35C1B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2ECD4F-C6F4-D247-87BB-59B70FEBF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D9BFC-9211-FF4C-8911-6C4F4D24F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300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7B172-7275-0F47-8792-3AD6ECDAD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A735C-80B9-6F48-BB68-C6FAAA18A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7D4710-8BB6-3448-9D77-C52F44C2EC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9570D1-4180-2E45-A033-52ADE3C5D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6E17B-FDD8-4247-8230-2A50C450C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14C5A-51BD-7345-856F-8EBD4DD94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46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9473A-51B6-F347-A0F9-9FCCC0D5E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C26513-6E13-B341-A7CF-6821FFBFCA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8B0569-BB4C-8C46-9F24-1916B3924A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EB1E46-B758-9B42-B504-6E3813287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5676C0-EDF5-A049-B56D-DBDF7413A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8E7C8B-8C23-BA49-9A3D-BA3BF5DD2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052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14E70D-E92E-6745-B451-AC9D050F9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01D34-3572-9344-9562-009304D79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CDA23-121C-DE43-ABFA-CEC83F53C0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4B2A2-61EA-7343-B318-63FEC40323C7}" type="datetimeFigureOut">
              <a:rPr lang="en-US" smtClean="0"/>
              <a:t>7/5/20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9226D-4C4E-814F-80E6-662B2A7279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95A49-E73D-9F49-B444-3189587D30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EDE8D0-4000-A24D-9A12-DE84682AF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720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F16009-2126-A744-852D-3496D3577C9A}"/>
              </a:ext>
            </a:extLst>
          </p:cNvPr>
          <p:cNvSpPr/>
          <p:nvPr/>
        </p:nvSpPr>
        <p:spPr>
          <a:xfrm>
            <a:off x="2509835" y="2171700"/>
            <a:ext cx="7172325" cy="25145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0F2B36-176A-054E-99BE-4B6A0EBE423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72049" y="2305050"/>
            <a:ext cx="2247900" cy="2247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FFD819-17F4-B845-A2EF-ED1287E124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253" t="10750" r="6601" b="11538"/>
          <a:stretch/>
        </p:blipFill>
        <p:spPr>
          <a:xfrm>
            <a:off x="4745829" y="3078954"/>
            <a:ext cx="2700339" cy="164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33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Firman, Taylor</dc:creator>
  <cp:lastModifiedBy>Firman, Taylor</cp:lastModifiedBy>
  <cp:revision>3</cp:revision>
  <dcterms:created xsi:type="dcterms:W3CDTF">2020-07-05T20:16:57Z</dcterms:created>
  <dcterms:modified xsi:type="dcterms:W3CDTF">2020-07-06T19:43:11Z</dcterms:modified>
</cp:coreProperties>
</file>

<file path=docProps/thumbnail.jpeg>
</file>